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9" r:id="rId3"/>
    <p:sldId id="270" r:id="rId4"/>
    <p:sldId id="258" r:id="rId5"/>
    <p:sldId id="261" r:id="rId6"/>
    <p:sldId id="259" r:id="rId7"/>
    <p:sldId id="260" r:id="rId8"/>
    <p:sldId id="257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04" autoAdjust="0"/>
    <p:restoredTop sz="94660"/>
  </p:normalViewPr>
  <p:slideViewPr>
    <p:cSldViewPr snapToGrid="0">
      <p:cViewPr varScale="1">
        <p:scale>
          <a:sx n="69" d="100"/>
          <a:sy n="69" d="100"/>
        </p:scale>
        <p:origin x="5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importance of being earnest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SCT 2019</a:t>
            </a:r>
          </a:p>
          <a:p>
            <a:r>
              <a:rPr lang="en-US" dirty="0" smtClean="0"/>
              <a:t>Director: Dan Smith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14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459345"/>
            <a:ext cx="9601200" cy="4867564"/>
          </a:xfrm>
        </p:spPr>
        <p:txBody>
          <a:bodyPr>
            <a:normAutofit/>
          </a:bodyPr>
          <a:lstStyle/>
          <a:p>
            <a:r>
              <a:rPr lang="en-US" sz="3200" dirty="0" smtClean="0"/>
              <a:t>Self-discovery and self-revelation lead to connection with others</a:t>
            </a:r>
          </a:p>
          <a:p>
            <a:pPr lvl="1"/>
            <a:r>
              <a:rPr lang="en-US" sz="3200" dirty="0" smtClean="0"/>
              <a:t>OR “If you can’t love yourself, how in the hell are you going to love somebody else?” </a:t>
            </a:r>
          </a:p>
          <a:p>
            <a:pPr lvl="1"/>
            <a:r>
              <a:rPr lang="en-US" sz="2800" i="0" dirty="0" smtClean="0"/>
              <a:t>Jack and </a:t>
            </a:r>
            <a:r>
              <a:rPr lang="en-US" sz="2800" i="0" dirty="0" err="1" smtClean="0"/>
              <a:t>Algy</a:t>
            </a:r>
            <a:r>
              <a:rPr lang="en-US" sz="2800" i="0" dirty="0" smtClean="0"/>
              <a:t> kill off their alibi alter-egos to be with Gwendolen and Cecily</a:t>
            </a:r>
          </a:p>
          <a:p>
            <a:pPr lvl="1"/>
            <a:r>
              <a:rPr lang="en-US" sz="2800" i="0" dirty="0" smtClean="0"/>
              <a:t>Gwendolen and Cecily study their diaries to support their romantic relationships</a:t>
            </a:r>
          </a:p>
          <a:p>
            <a:pPr lvl="1"/>
            <a:r>
              <a:rPr lang="en-US" sz="2800" i="0" dirty="0" smtClean="0"/>
              <a:t>Miss Prism reveals the truth about her past self, allowing three love relationships to flourish</a:t>
            </a:r>
            <a:endParaRPr lang="en-US" sz="2800" i="0" dirty="0"/>
          </a:p>
        </p:txBody>
      </p:sp>
    </p:spTree>
    <p:extLst>
      <p:ext uri="{BB962C8B-B14F-4D97-AF65-F5344CB8AC3E}">
        <p14:creationId xmlns:p14="http://schemas.microsoft.com/office/powerpoint/2010/main" val="3130009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Aesthetic: Cartoony, Campy, Over-the-top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Bright Colors, evoking Nostalgia </a:t>
            </a:r>
            <a:endParaRPr lang="en-US" sz="2800" dirty="0" smtClean="0"/>
          </a:p>
          <a:p>
            <a:r>
              <a:rPr lang="en-US" sz="2800" dirty="0" smtClean="0"/>
              <a:t>Victorian </a:t>
            </a:r>
            <a:r>
              <a:rPr lang="en-US" sz="2800" dirty="0" smtClean="0"/>
              <a:t>England, but stylized cartoon/camp </a:t>
            </a:r>
            <a:r>
              <a:rPr lang="en-US" sz="2800" dirty="0" smtClean="0"/>
              <a:t>version</a:t>
            </a:r>
          </a:p>
          <a:p>
            <a:r>
              <a:rPr lang="en-US" sz="2800" dirty="0" smtClean="0"/>
              <a:t>Premiere was 1895</a:t>
            </a:r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88839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Oscar Wilde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0400" y="1848427"/>
            <a:ext cx="3168505" cy="450498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3018" y="267855"/>
            <a:ext cx="4120436" cy="6368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75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Woolton</a:t>
            </a:r>
            <a:r>
              <a:rPr lang="en-US" dirty="0" smtClean="0"/>
              <a:t> Hall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873" y="1727269"/>
            <a:ext cx="7001163" cy="4597431"/>
          </a:xfrm>
        </p:spPr>
      </p:pic>
    </p:spTree>
    <p:extLst>
      <p:ext uri="{BB962C8B-B14F-4D97-AF65-F5344CB8AC3E}">
        <p14:creationId xmlns:p14="http://schemas.microsoft.com/office/powerpoint/2010/main" val="3473300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Manor House Garden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964" y="1600755"/>
            <a:ext cx="7379854" cy="4913192"/>
          </a:xfrm>
        </p:spPr>
      </p:pic>
    </p:spTree>
    <p:extLst>
      <p:ext uri="{BB962C8B-B14F-4D97-AF65-F5344CB8AC3E}">
        <p14:creationId xmlns:p14="http://schemas.microsoft.com/office/powerpoint/2010/main" val="24838072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Manor House Garden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329" y="1236519"/>
            <a:ext cx="8229600" cy="5486400"/>
          </a:xfrm>
        </p:spPr>
      </p:pic>
    </p:spTree>
    <p:extLst>
      <p:ext uri="{BB962C8B-B14F-4D97-AF65-F5344CB8AC3E}">
        <p14:creationId xmlns:p14="http://schemas.microsoft.com/office/powerpoint/2010/main" val="40947251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Victorian Dandy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931555"/>
            <a:ext cx="2154284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025" y="1674509"/>
            <a:ext cx="2760518" cy="433563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684" y="342162"/>
            <a:ext cx="4937760" cy="6025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340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Production, 1895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383" y="1839224"/>
            <a:ext cx="5779100" cy="367401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959" y="1524001"/>
            <a:ext cx="4278023" cy="461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67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Original Production, 1895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091" y="1522087"/>
            <a:ext cx="4841262" cy="5335913"/>
          </a:xfrm>
        </p:spPr>
      </p:pic>
    </p:spTree>
    <p:extLst>
      <p:ext uri="{BB962C8B-B14F-4D97-AF65-F5344CB8AC3E}">
        <p14:creationId xmlns:p14="http://schemas.microsoft.com/office/powerpoint/2010/main" val="19050707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54" y="119488"/>
            <a:ext cx="4762346" cy="6625366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58" y="293061"/>
            <a:ext cx="4355370" cy="6278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401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101" y="101755"/>
            <a:ext cx="4961354" cy="6598603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908" y="282706"/>
            <a:ext cx="4718814" cy="6236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252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Yinka</a:t>
            </a:r>
            <a:r>
              <a:rPr lang="en-US" dirty="0" smtClean="0"/>
              <a:t> </a:t>
            </a:r>
            <a:r>
              <a:rPr lang="en-US" dirty="0" err="1" smtClean="0"/>
              <a:t>Shonibare</a:t>
            </a:r>
            <a:r>
              <a:rPr lang="en-US" dirty="0" smtClean="0"/>
              <a:t>, Diary of a Victorian Dandy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37" y="1428750"/>
            <a:ext cx="6696382" cy="5146648"/>
          </a:xfrm>
        </p:spPr>
      </p:pic>
    </p:spTree>
    <p:extLst>
      <p:ext uri="{BB962C8B-B14F-4D97-AF65-F5344CB8AC3E}">
        <p14:creationId xmlns:p14="http://schemas.microsoft.com/office/powerpoint/2010/main" val="1979562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7018" y="685800"/>
            <a:ext cx="6683999" cy="5280360"/>
          </a:xfrm>
        </p:spPr>
      </p:pic>
    </p:spTree>
    <p:extLst>
      <p:ext uri="{BB962C8B-B14F-4D97-AF65-F5344CB8AC3E}">
        <p14:creationId xmlns:p14="http://schemas.microsoft.com/office/powerpoint/2010/main" val="1220697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364" y="503978"/>
            <a:ext cx="7333672" cy="5870422"/>
          </a:xfrm>
        </p:spPr>
      </p:pic>
    </p:spTree>
    <p:extLst>
      <p:ext uri="{BB962C8B-B14F-4D97-AF65-F5344CB8AC3E}">
        <p14:creationId xmlns:p14="http://schemas.microsoft.com/office/powerpoint/2010/main" val="1419531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Oscar Wilde Tomb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036" y="2452254"/>
            <a:ext cx="4775200" cy="3581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46" y="2286000"/>
            <a:ext cx="5874328" cy="4405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4991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TM10001105[[fn=Crop]]</Template>
  <TotalTime>98</TotalTime>
  <Words>134</Words>
  <Application>Microsoft Office PowerPoint</Application>
  <PresentationFormat>Widescreen</PresentationFormat>
  <Paragraphs>22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Franklin Gothic Book</vt:lpstr>
      <vt:lpstr>Crop</vt:lpstr>
      <vt:lpstr>The importance of being earnest</vt:lpstr>
      <vt:lpstr>Premise</vt:lpstr>
      <vt:lpstr>Aesthetic: Cartoony, Campy, Over-the-top</vt:lpstr>
      <vt:lpstr>Oscar Wilde</vt:lpstr>
      <vt:lpstr>Woolton Hall</vt:lpstr>
      <vt:lpstr>Manor House Garden</vt:lpstr>
      <vt:lpstr>Manor House Garden</vt:lpstr>
      <vt:lpstr>Victorian Dandy</vt:lpstr>
      <vt:lpstr>Original Production, 1895</vt:lpstr>
      <vt:lpstr>Original Production, 1895</vt:lpstr>
      <vt:lpstr>PowerPoint Presentation</vt:lpstr>
      <vt:lpstr>PowerPoint Presentation</vt:lpstr>
      <vt:lpstr>Yinka Shonibare, Diary of a Victorian Dandy</vt:lpstr>
      <vt:lpstr>PowerPoint Presentation</vt:lpstr>
      <vt:lpstr>PowerPoint Presentation</vt:lpstr>
      <vt:lpstr>Oscar Wilde Tomb</vt:lpstr>
    </vt:vector>
  </TitlesOfParts>
  <Company>College of Arts and Letters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importance of being earnest</dc:title>
  <dc:creator>smit2030</dc:creator>
  <cp:lastModifiedBy>smit2030</cp:lastModifiedBy>
  <cp:revision>13</cp:revision>
  <dcterms:created xsi:type="dcterms:W3CDTF">2019-01-09T02:08:07Z</dcterms:created>
  <dcterms:modified xsi:type="dcterms:W3CDTF">2019-02-27T21:19:34Z</dcterms:modified>
</cp:coreProperties>
</file>