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Daniel" userId="b7bfb103-0fea-4e7f-ad9c-f850a5b31a41" providerId="ADAL" clId="{907547E5-FC3A-4F37-B872-F56AAA444A00}"/>
    <pc:docChg chg="custSel addSld modSld">
      <pc:chgData name="Smith, Daniel" userId="b7bfb103-0fea-4e7f-ad9c-f850a5b31a41" providerId="ADAL" clId="{907547E5-FC3A-4F37-B872-F56AAA444A00}" dt="2024-01-09T01:51:40.111" v="1275" actId="20577"/>
      <pc:docMkLst>
        <pc:docMk/>
      </pc:docMkLst>
      <pc:sldChg chg="modSp mod">
        <pc:chgData name="Smith, Daniel" userId="b7bfb103-0fea-4e7f-ad9c-f850a5b31a41" providerId="ADAL" clId="{907547E5-FC3A-4F37-B872-F56AAA444A00}" dt="2024-01-09T01:49:36.261" v="1125" actId="20577"/>
        <pc:sldMkLst>
          <pc:docMk/>
          <pc:sldMk cId="2618264902" sldId="256"/>
        </pc:sldMkLst>
        <pc:spChg chg="mod">
          <ac:chgData name="Smith, Daniel" userId="b7bfb103-0fea-4e7f-ad9c-f850a5b31a41" providerId="ADAL" clId="{907547E5-FC3A-4F37-B872-F56AAA444A00}" dt="2024-01-09T01:49:36.261" v="1125" actId="20577"/>
          <ac:spMkLst>
            <pc:docMk/>
            <pc:sldMk cId="2618264902" sldId="256"/>
            <ac:spMk id="3" creationId="{EC947794-1946-75EA-94A2-9E26F2C7421B}"/>
          </ac:spMkLst>
        </pc:spChg>
      </pc:sldChg>
      <pc:sldChg chg="modSp mod">
        <pc:chgData name="Smith, Daniel" userId="b7bfb103-0fea-4e7f-ad9c-f850a5b31a41" providerId="ADAL" clId="{907547E5-FC3A-4F37-B872-F56AAA444A00}" dt="2024-01-09T01:50:32.345" v="1182" actId="20577"/>
        <pc:sldMkLst>
          <pc:docMk/>
          <pc:sldMk cId="2982026603" sldId="257"/>
        </pc:sldMkLst>
        <pc:spChg chg="mod">
          <ac:chgData name="Smith, Daniel" userId="b7bfb103-0fea-4e7f-ad9c-f850a5b31a41" providerId="ADAL" clId="{907547E5-FC3A-4F37-B872-F56AAA444A00}" dt="2024-01-09T01:50:32.345" v="1182" actId="20577"/>
          <ac:spMkLst>
            <pc:docMk/>
            <pc:sldMk cId="2982026603" sldId="257"/>
            <ac:spMk id="12" creationId="{00000000-0000-0000-0000-000000000000}"/>
          </ac:spMkLst>
        </pc:spChg>
        <pc:spChg chg="mod">
          <ac:chgData name="Smith, Daniel" userId="b7bfb103-0fea-4e7f-ad9c-f850a5b31a41" providerId="ADAL" clId="{907547E5-FC3A-4F37-B872-F56AAA444A00}" dt="2024-01-09T01:49:46.189" v="1145" actId="20577"/>
          <ac:spMkLst>
            <pc:docMk/>
            <pc:sldMk cId="2982026603" sldId="257"/>
            <ac:spMk id="13" creationId="{00000000-0000-0000-0000-000000000000}"/>
          </ac:spMkLst>
        </pc:spChg>
        <pc:spChg chg="mod">
          <ac:chgData name="Smith, Daniel" userId="b7bfb103-0fea-4e7f-ad9c-f850a5b31a41" providerId="ADAL" clId="{907547E5-FC3A-4F37-B872-F56AAA444A00}" dt="2024-01-09T01:49:55.225" v="1155" actId="20577"/>
          <ac:spMkLst>
            <pc:docMk/>
            <pc:sldMk cId="2982026603" sldId="257"/>
            <ac:spMk id="14" creationId="{00000000-0000-0000-0000-000000000000}"/>
          </ac:spMkLst>
        </pc:spChg>
        <pc:spChg chg="mod">
          <ac:chgData name="Smith, Daniel" userId="b7bfb103-0fea-4e7f-ad9c-f850a5b31a41" providerId="ADAL" clId="{907547E5-FC3A-4F37-B872-F56AAA444A00}" dt="2024-01-08T20:34:57.514" v="405" actId="20577"/>
          <ac:spMkLst>
            <pc:docMk/>
            <pc:sldMk cId="2982026603" sldId="257"/>
            <ac:spMk id="15" creationId="{00000000-0000-0000-0000-000000000000}"/>
          </ac:spMkLst>
        </pc:spChg>
      </pc:sldChg>
      <pc:sldChg chg="modSp mod">
        <pc:chgData name="Smith, Daniel" userId="b7bfb103-0fea-4e7f-ad9c-f850a5b31a41" providerId="ADAL" clId="{907547E5-FC3A-4F37-B872-F56AAA444A00}" dt="2024-01-08T20:34:20.009" v="403" actId="20577"/>
        <pc:sldMkLst>
          <pc:docMk/>
          <pc:sldMk cId="98672858" sldId="258"/>
        </pc:sldMkLst>
        <pc:spChg chg="mod">
          <ac:chgData name="Smith, Daniel" userId="b7bfb103-0fea-4e7f-ad9c-f850a5b31a41" providerId="ADAL" clId="{907547E5-FC3A-4F37-B872-F56AAA444A00}" dt="2024-01-08T20:34:20.009" v="403" actId="20577"/>
          <ac:spMkLst>
            <pc:docMk/>
            <pc:sldMk cId="98672858" sldId="258"/>
            <ac:spMk id="3" creationId="{F74015CB-7F53-D585-D47E-28C377539CD5}"/>
          </ac:spMkLst>
        </pc:spChg>
      </pc:sldChg>
      <pc:sldChg chg="modSp mod">
        <pc:chgData name="Smith, Daniel" userId="b7bfb103-0fea-4e7f-ad9c-f850a5b31a41" providerId="ADAL" clId="{907547E5-FC3A-4F37-B872-F56AAA444A00}" dt="2024-01-09T01:51:40.111" v="1275" actId="20577"/>
        <pc:sldMkLst>
          <pc:docMk/>
          <pc:sldMk cId="2273443697" sldId="260"/>
        </pc:sldMkLst>
        <pc:spChg chg="mod">
          <ac:chgData name="Smith, Daniel" userId="b7bfb103-0fea-4e7f-ad9c-f850a5b31a41" providerId="ADAL" clId="{907547E5-FC3A-4F37-B872-F56AAA444A00}" dt="2024-01-09T01:51:40.111" v="1275" actId="20577"/>
          <ac:spMkLst>
            <pc:docMk/>
            <pc:sldMk cId="2273443697" sldId="260"/>
            <ac:spMk id="3" creationId="{1CE5A002-5059-8D8A-F0D3-9C2710B192C1}"/>
          </ac:spMkLst>
        </pc:spChg>
      </pc:sldChg>
      <pc:sldChg chg="modSp new mod">
        <pc:chgData name="Smith, Daniel" userId="b7bfb103-0fea-4e7f-ad9c-f850a5b31a41" providerId="ADAL" clId="{907547E5-FC3A-4F37-B872-F56AAA444A00}" dt="2024-01-08T20:40:40.919" v="1023" actId="313"/>
        <pc:sldMkLst>
          <pc:docMk/>
          <pc:sldMk cId="3357863606" sldId="261"/>
        </pc:sldMkLst>
        <pc:spChg chg="mod">
          <ac:chgData name="Smith, Daniel" userId="b7bfb103-0fea-4e7f-ad9c-f850a5b31a41" providerId="ADAL" clId="{907547E5-FC3A-4F37-B872-F56AAA444A00}" dt="2024-01-08T20:36:40.598" v="431" actId="20577"/>
          <ac:spMkLst>
            <pc:docMk/>
            <pc:sldMk cId="3357863606" sldId="261"/>
            <ac:spMk id="2" creationId="{DB1B0FC1-00F6-078A-E161-772B73BD85DC}"/>
          </ac:spMkLst>
        </pc:spChg>
        <pc:spChg chg="mod">
          <ac:chgData name="Smith, Daniel" userId="b7bfb103-0fea-4e7f-ad9c-f850a5b31a41" providerId="ADAL" clId="{907547E5-FC3A-4F37-B872-F56AAA444A00}" dt="2024-01-08T20:40:40.919" v="1023" actId="313"/>
          <ac:spMkLst>
            <pc:docMk/>
            <pc:sldMk cId="3357863606" sldId="261"/>
            <ac:spMk id="3" creationId="{C732E4B7-0D93-067A-B037-E9C08F1D9EB1}"/>
          </ac:spMkLst>
        </pc:spChg>
      </pc:sldChg>
    </pc:docChg>
  </pc:docChgLst>
  <pc:docChgLst>
    <pc:chgData name="Smith, Daniel" userId="b7bfb103-0fea-4e7f-ad9c-f850a5b31a41" providerId="ADAL" clId="{BC7D4796-D3A6-4AD7-9F29-2222D74806FA}"/>
    <pc:docChg chg="custSel addSld modSld sldOrd">
      <pc:chgData name="Smith, Daniel" userId="b7bfb103-0fea-4e7f-ad9c-f850a5b31a41" providerId="ADAL" clId="{BC7D4796-D3A6-4AD7-9F29-2222D74806FA}" dt="2023-10-27T18:20:41.402" v="641" actId="20577"/>
      <pc:docMkLst>
        <pc:docMk/>
      </pc:docMkLst>
      <pc:sldChg chg="ord">
        <pc:chgData name="Smith, Daniel" userId="b7bfb103-0fea-4e7f-ad9c-f850a5b31a41" providerId="ADAL" clId="{BC7D4796-D3A6-4AD7-9F29-2222D74806FA}" dt="2023-10-27T18:16:15.226" v="1"/>
        <pc:sldMkLst>
          <pc:docMk/>
          <pc:sldMk cId="2982026603" sldId="257"/>
        </pc:sldMkLst>
      </pc:sldChg>
      <pc:sldChg chg="modSp new mod">
        <pc:chgData name="Smith, Daniel" userId="b7bfb103-0fea-4e7f-ad9c-f850a5b31a41" providerId="ADAL" clId="{BC7D4796-D3A6-4AD7-9F29-2222D74806FA}" dt="2023-10-27T18:20:41.402" v="641" actId="20577"/>
        <pc:sldMkLst>
          <pc:docMk/>
          <pc:sldMk cId="2273443697" sldId="260"/>
        </pc:sldMkLst>
        <pc:spChg chg="mod">
          <ac:chgData name="Smith, Daniel" userId="b7bfb103-0fea-4e7f-ad9c-f850a5b31a41" providerId="ADAL" clId="{BC7D4796-D3A6-4AD7-9F29-2222D74806FA}" dt="2023-10-27T18:20:41.402" v="641" actId="20577"/>
          <ac:spMkLst>
            <pc:docMk/>
            <pc:sldMk cId="2273443697" sldId="260"/>
            <ac:spMk id="2" creationId="{891C8BAF-31BE-788D-395C-5D26C2174EDC}"/>
          </ac:spMkLst>
        </pc:spChg>
        <pc:spChg chg="mod">
          <ac:chgData name="Smith, Daniel" userId="b7bfb103-0fea-4e7f-ad9c-f850a5b31a41" providerId="ADAL" clId="{BC7D4796-D3A6-4AD7-9F29-2222D74806FA}" dt="2023-10-27T18:20:25.814" v="584" actId="20577"/>
          <ac:spMkLst>
            <pc:docMk/>
            <pc:sldMk cId="2273443697" sldId="260"/>
            <ac:spMk id="3" creationId="{1CE5A002-5059-8D8A-F0D3-9C2710B192C1}"/>
          </ac:spMkLst>
        </pc:spChg>
      </pc:sldChg>
    </pc:docChg>
  </pc:docChgLst>
  <pc:docChgLst>
    <pc:chgData name="Smith, Daniel" userId="b7bfb103-0fea-4e7f-ad9c-f850a5b31a41" providerId="ADAL" clId="{3FFAD54D-1BEF-436E-A280-6B1E3E01FB04}"/>
    <pc:docChg chg="custSel modSld">
      <pc:chgData name="Smith, Daniel" userId="b7bfb103-0fea-4e7f-ad9c-f850a5b31a41" providerId="ADAL" clId="{3FFAD54D-1BEF-436E-A280-6B1E3E01FB04}" dt="2024-01-30T04:56:08.400" v="86" actId="20577"/>
      <pc:docMkLst>
        <pc:docMk/>
      </pc:docMkLst>
      <pc:sldChg chg="modSp mod">
        <pc:chgData name="Smith, Daniel" userId="b7bfb103-0fea-4e7f-ad9c-f850a5b31a41" providerId="ADAL" clId="{3FFAD54D-1BEF-436E-A280-6B1E3E01FB04}" dt="2024-01-30T04:56:08.400" v="86" actId="20577"/>
        <pc:sldMkLst>
          <pc:docMk/>
          <pc:sldMk cId="3357863606" sldId="261"/>
        </pc:sldMkLst>
        <pc:spChg chg="mod">
          <ac:chgData name="Smith, Daniel" userId="b7bfb103-0fea-4e7f-ad9c-f850a5b31a41" providerId="ADAL" clId="{3FFAD54D-1BEF-436E-A280-6B1E3E01FB04}" dt="2024-01-30T04:56:08.400" v="86" actId="20577"/>
          <ac:spMkLst>
            <pc:docMk/>
            <pc:sldMk cId="3357863606" sldId="261"/>
            <ac:spMk id="3" creationId="{C732E4B7-0D93-067A-B037-E9C08F1D9EB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4EAB2-AE48-5DE8-5BDC-C86A7E7886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9EACF7-BBE8-4181-95EA-C512D90F56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C5E1BB-2822-4F60-077E-C3DF040E2D55}"/>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5" name="Footer Placeholder 4">
            <a:extLst>
              <a:ext uri="{FF2B5EF4-FFF2-40B4-BE49-F238E27FC236}">
                <a16:creationId xmlns:a16="http://schemas.microsoft.com/office/drawing/2014/main" id="{D10AD10F-4A80-8229-C8DC-0B3899C0F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F7E9DB-21EE-A6E0-52E5-7E3B1DAADF4A}"/>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73040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452AF-64C8-670E-F076-CB2ACAEA7C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CBC730-33E0-BC2A-9B0D-93476AF3B9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C3230-8B90-5238-15A1-68733E65D1DF}"/>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5" name="Footer Placeholder 4">
            <a:extLst>
              <a:ext uri="{FF2B5EF4-FFF2-40B4-BE49-F238E27FC236}">
                <a16:creationId xmlns:a16="http://schemas.microsoft.com/office/drawing/2014/main" id="{BF05921A-BAF1-F8FA-7BAC-2EB5CC6907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F0081-0256-8C91-4DA4-0AE25DBA2F68}"/>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504609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DAC505-837C-78E5-D2B3-70B154CE79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BCCC41-06BB-B804-2752-55E9073124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27031-9CAB-E596-E430-325D4CD229A8}"/>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5" name="Footer Placeholder 4">
            <a:extLst>
              <a:ext uri="{FF2B5EF4-FFF2-40B4-BE49-F238E27FC236}">
                <a16:creationId xmlns:a16="http://schemas.microsoft.com/office/drawing/2014/main" id="{181E7558-EAB6-583F-4C76-DF5FC7679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0AC50-F91F-313E-BA5F-F457C96C0455}"/>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406010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6F5CC-46C0-4076-AB4A-C7C4ED23E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2430E6-E6FD-8C95-391B-8E4B3C04E3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19C15-0C0A-6CF8-0A88-6776C060EA22}"/>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5" name="Footer Placeholder 4">
            <a:extLst>
              <a:ext uri="{FF2B5EF4-FFF2-40B4-BE49-F238E27FC236}">
                <a16:creationId xmlns:a16="http://schemas.microsoft.com/office/drawing/2014/main" id="{317C5F13-838F-BD86-E2E2-DE2A7D09E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31B1A9-6BD2-F1BD-D602-A37B4A97B6B3}"/>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349442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97DFF-2EAA-A2EF-F06F-B374923DA6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F39059-2A3A-614A-7E43-DCD2F08CE1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C7FE5B-0876-74D0-2036-329A8B469963}"/>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5" name="Footer Placeholder 4">
            <a:extLst>
              <a:ext uri="{FF2B5EF4-FFF2-40B4-BE49-F238E27FC236}">
                <a16:creationId xmlns:a16="http://schemas.microsoft.com/office/drawing/2014/main" id="{5492C4D5-CBCC-2631-9D29-7B901E613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D050B4-2BBF-0C61-DB77-31C3DC2CD5C0}"/>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776581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4AB1C-E558-ABB2-23D3-AA37FE85CE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AA3A9D-6E21-A78D-8FF1-9EDDDEA94A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5B68C2-2FE9-D6B0-75CE-C7D17EDA8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D8D6FE-42C1-0BB5-2671-C04DBDA0A919}"/>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6" name="Footer Placeholder 5">
            <a:extLst>
              <a:ext uri="{FF2B5EF4-FFF2-40B4-BE49-F238E27FC236}">
                <a16:creationId xmlns:a16="http://schemas.microsoft.com/office/drawing/2014/main" id="{4F33C97C-D29A-471E-11AB-42CC228332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038860-5E6F-1032-349A-B3AE36463127}"/>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407223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102BE-A335-7DBD-A88F-16DFAF863C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362807-908B-9967-D31A-837EE281C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BA4816-71E3-49FE-BA83-E0F66291E5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42A311-0825-1B75-C815-E671F52AD6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C8C205-587C-246F-7F76-DEE642C6B6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DEE98A-63CE-8E34-1693-E50207BAFB6C}"/>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8" name="Footer Placeholder 7">
            <a:extLst>
              <a:ext uri="{FF2B5EF4-FFF2-40B4-BE49-F238E27FC236}">
                <a16:creationId xmlns:a16="http://schemas.microsoft.com/office/drawing/2014/main" id="{FC658B38-2D58-C11D-EC18-21C7A85DCB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D39AB8-49B5-6D74-4BD4-587C7580CB6B}"/>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300662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5839D-6DD1-796F-8C2B-353236BE2F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208F86-09C4-8129-02AC-556C773294AE}"/>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4" name="Footer Placeholder 3">
            <a:extLst>
              <a:ext uri="{FF2B5EF4-FFF2-40B4-BE49-F238E27FC236}">
                <a16:creationId xmlns:a16="http://schemas.microsoft.com/office/drawing/2014/main" id="{D6A24EF3-B45F-913F-4310-6A1BBB05B9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4B153A-F6CD-167F-6054-90DA76A516AC}"/>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66893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98EC4-C5AA-F914-569E-EF1EB65BAC13}"/>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3" name="Footer Placeholder 2">
            <a:extLst>
              <a:ext uri="{FF2B5EF4-FFF2-40B4-BE49-F238E27FC236}">
                <a16:creationId xmlns:a16="http://schemas.microsoft.com/office/drawing/2014/main" id="{632ACD04-B555-F179-ECA8-E24344662B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ACC3D6-91F8-86C0-8E6D-0187ED3D316F}"/>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370578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C894-DAA1-E7AE-2F04-86C2EE3090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525EFB-A624-EAD1-DA61-F5627012A0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9B9228-F588-5CDC-4171-C6A4BD908C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C21DB4-5E30-B900-7040-655109CD83A8}"/>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6" name="Footer Placeholder 5">
            <a:extLst>
              <a:ext uri="{FF2B5EF4-FFF2-40B4-BE49-F238E27FC236}">
                <a16:creationId xmlns:a16="http://schemas.microsoft.com/office/drawing/2014/main" id="{A431F693-C469-F09E-5511-A3B6DF4C51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396C8F-E40C-B5BC-D395-D9BB7D319B40}"/>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2158554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6BB14-AF38-FF91-1FD3-068172F5D3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8A655E-54DD-9AA1-AC15-6DD97909A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B1E43D-44D9-8120-3365-014F6CCBF8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FD1EC6-FD2D-A593-4249-DAE2D6201152}"/>
              </a:ext>
            </a:extLst>
          </p:cNvPr>
          <p:cNvSpPr>
            <a:spLocks noGrp="1"/>
          </p:cNvSpPr>
          <p:nvPr>
            <p:ph type="dt" sz="half" idx="10"/>
          </p:nvPr>
        </p:nvSpPr>
        <p:spPr/>
        <p:txBody>
          <a:bodyPr/>
          <a:lstStyle/>
          <a:p>
            <a:fld id="{17699C4E-C1C6-4DBA-93D8-9D8B87A46F9B}" type="datetimeFigureOut">
              <a:rPr lang="en-US" smtClean="0"/>
              <a:t>1/29/2024</a:t>
            </a:fld>
            <a:endParaRPr lang="en-US"/>
          </a:p>
        </p:txBody>
      </p:sp>
      <p:sp>
        <p:nvSpPr>
          <p:cNvPr id="6" name="Footer Placeholder 5">
            <a:extLst>
              <a:ext uri="{FF2B5EF4-FFF2-40B4-BE49-F238E27FC236}">
                <a16:creationId xmlns:a16="http://schemas.microsoft.com/office/drawing/2014/main" id="{B9EBF636-314F-2A15-0A57-F4B7A29C02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5183BB-3772-D92D-77B2-489E3416DDD3}"/>
              </a:ext>
            </a:extLst>
          </p:cNvPr>
          <p:cNvSpPr>
            <a:spLocks noGrp="1"/>
          </p:cNvSpPr>
          <p:nvPr>
            <p:ph type="sldNum" sz="quarter" idx="12"/>
          </p:nvPr>
        </p:nvSpPr>
        <p:spPr/>
        <p:txBody>
          <a:bodyPr/>
          <a:lstStyle/>
          <a:p>
            <a:fld id="{0A0032B2-59D1-4FFB-AD92-EE1AEE91BED7}" type="slidenum">
              <a:rPr lang="en-US" smtClean="0"/>
              <a:t>‹#›</a:t>
            </a:fld>
            <a:endParaRPr lang="en-US"/>
          </a:p>
        </p:txBody>
      </p:sp>
    </p:spTree>
    <p:extLst>
      <p:ext uri="{BB962C8B-B14F-4D97-AF65-F5344CB8AC3E}">
        <p14:creationId xmlns:p14="http://schemas.microsoft.com/office/powerpoint/2010/main" val="1427105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C7213B-5AC0-8C32-D2AA-020122F6A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5B1798-2A61-DBE3-53F6-6EA66C4016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0962F9-9B58-8871-0D27-4A0F516F03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99C4E-C1C6-4DBA-93D8-9D8B87A46F9B}" type="datetimeFigureOut">
              <a:rPr lang="en-US" smtClean="0"/>
              <a:t>1/29/2024</a:t>
            </a:fld>
            <a:endParaRPr lang="en-US"/>
          </a:p>
        </p:txBody>
      </p:sp>
      <p:sp>
        <p:nvSpPr>
          <p:cNvPr id="5" name="Footer Placeholder 4">
            <a:extLst>
              <a:ext uri="{FF2B5EF4-FFF2-40B4-BE49-F238E27FC236}">
                <a16:creationId xmlns:a16="http://schemas.microsoft.com/office/drawing/2014/main" id="{923AC09B-4F0D-E63E-862E-00046768E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037057-BB38-65F7-ABD6-55247692BD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032B2-59D1-4FFB-AD92-EE1AEE91BED7}" type="slidenum">
              <a:rPr lang="en-US" smtClean="0"/>
              <a:t>‹#›</a:t>
            </a:fld>
            <a:endParaRPr lang="en-US"/>
          </a:p>
        </p:txBody>
      </p:sp>
    </p:spTree>
    <p:extLst>
      <p:ext uri="{BB962C8B-B14F-4D97-AF65-F5344CB8AC3E}">
        <p14:creationId xmlns:p14="http://schemas.microsoft.com/office/powerpoint/2010/main" val="290034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CDCE5-B138-0E03-205E-A18826125DB4}"/>
              </a:ext>
            </a:extLst>
          </p:cNvPr>
          <p:cNvSpPr>
            <a:spLocks noGrp="1"/>
          </p:cNvSpPr>
          <p:nvPr>
            <p:ph type="ctrTitle"/>
          </p:nvPr>
        </p:nvSpPr>
        <p:spPr/>
        <p:txBody>
          <a:bodyPr/>
          <a:lstStyle/>
          <a:p>
            <a:r>
              <a:rPr lang="en-US" dirty="0"/>
              <a:t> Stevie and the Real World</a:t>
            </a:r>
          </a:p>
        </p:txBody>
      </p:sp>
      <p:sp>
        <p:nvSpPr>
          <p:cNvPr id="3" name="Subtitle 2">
            <a:extLst>
              <a:ext uri="{FF2B5EF4-FFF2-40B4-BE49-F238E27FC236}">
                <a16:creationId xmlns:a16="http://schemas.microsoft.com/office/drawing/2014/main" id="{EC947794-1946-75EA-94A2-9E26F2C7421B}"/>
              </a:ext>
            </a:extLst>
          </p:cNvPr>
          <p:cNvSpPr>
            <a:spLocks noGrp="1"/>
          </p:cNvSpPr>
          <p:nvPr>
            <p:ph type="subTitle" idx="1"/>
          </p:nvPr>
        </p:nvSpPr>
        <p:spPr/>
        <p:txBody>
          <a:bodyPr>
            <a:normAutofit/>
          </a:bodyPr>
          <a:lstStyle/>
          <a:p>
            <a:r>
              <a:rPr lang="en-US" dirty="0"/>
              <a:t>By Iraisa Ann Reilly </a:t>
            </a:r>
          </a:p>
          <a:p>
            <a:r>
              <a:rPr lang="en-US" dirty="0"/>
              <a:t>Dramaturgy by Dan Smith</a:t>
            </a:r>
          </a:p>
          <a:p>
            <a:endParaRPr lang="en-US" dirty="0"/>
          </a:p>
        </p:txBody>
      </p:sp>
    </p:spTree>
    <p:extLst>
      <p:ext uri="{BB962C8B-B14F-4D97-AF65-F5344CB8AC3E}">
        <p14:creationId xmlns:p14="http://schemas.microsoft.com/office/powerpoint/2010/main" val="261826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365126"/>
            <a:ext cx="3438525" cy="1649070"/>
          </a:xfrm>
        </p:spPr>
        <p:txBody>
          <a:bodyPr>
            <a:normAutofit fontScale="90000"/>
          </a:bodyPr>
          <a:lstStyle/>
          <a:p>
            <a:r>
              <a:rPr lang="en-US" dirty="0"/>
              <a:t> </a:t>
            </a:r>
            <a:br>
              <a:rPr lang="en-US" dirty="0"/>
            </a:br>
            <a:r>
              <a:rPr lang="en-US" dirty="0"/>
              <a:t>Stevie and the Real World						</a:t>
            </a:r>
          </a:p>
        </p:txBody>
      </p:sp>
      <p:cxnSp>
        <p:nvCxnSpPr>
          <p:cNvPr id="4" name="Straight Connector 3"/>
          <p:cNvCxnSpPr/>
          <p:nvPr/>
        </p:nvCxnSpPr>
        <p:spPr>
          <a:xfrm>
            <a:off x="2251113" y="5541484"/>
            <a:ext cx="1773716" cy="0"/>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flipV="1">
            <a:off x="4024829" y="1674564"/>
            <a:ext cx="2082188" cy="386692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6107017" y="1674564"/>
            <a:ext cx="1674564" cy="386692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781581" y="5541484"/>
            <a:ext cx="2159306" cy="0"/>
          </a:xfrm>
          <a:prstGeom prst="line">
            <a:avLst/>
          </a:prstGeom>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161925" y="4076985"/>
            <a:ext cx="3245960" cy="1477328"/>
          </a:xfrm>
          <a:prstGeom prst="rect">
            <a:avLst/>
          </a:prstGeom>
          <a:noFill/>
        </p:spPr>
        <p:txBody>
          <a:bodyPr wrap="square" rtlCol="0">
            <a:spAutoFit/>
          </a:bodyPr>
          <a:lstStyle/>
          <a:p>
            <a:r>
              <a:rPr lang="en-US" dirty="0">
                <a:solidFill>
                  <a:srgbClr val="00B0F0"/>
                </a:solidFill>
              </a:rPr>
              <a:t>Exposition</a:t>
            </a:r>
            <a:r>
              <a:rPr lang="en-US" dirty="0"/>
              <a:t>:</a:t>
            </a:r>
          </a:p>
          <a:p>
            <a:r>
              <a:rPr lang="en-US" dirty="0"/>
              <a:t>Characters arrive at the lake house, hosted by Fran and Promise. Peter and Sebastian are rival ice cream entrepreneurs. </a:t>
            </a:r>
          </a:p>
        </p:txBody>
      </p:sp>
      <p:sp>
        <p:nvSpPr>
          <p:cNvPr id="12" name="TextBox 11"/>
          <p:cNvSpPr txBox="1"/>
          <p:nvPr/>
        </p:nvSpPr>
        <p:spPr>
          <a:xfrm>
            <a:off x="1921165" y="5660890"/>
            <a:ext cx="2595418" cy="923330"/>
          </a:xfrm>
          <a:prstGeom prst="rect">
            <a:avLst/>
          </a:prstGeom>
          <a:noFill/>
        </p:spPr>
        <p:txBody>
          <a:bodyPr wrap="square" rtlCol="0">
            <a:spAutoFit/>
          </a:bodyPr>
          <a:lstStyle/>
          <a:p>
            <a:r>
              <a:rPr lang="en-US" dirty="0">
                <a:solidFill>
                  <a:srgbClr val="00B0F0"/>
                </a:solidFill>
              </a:rPr>
              <a:t>Inciting Incident</a:t>
            </a:r>
            <a:r>
              <a:rPr lang="en-US" dirty="0"/>
              <a:t>: Group decision to try to fall through the cracks again. </a:t>
            </a:r>
          </a:p>
        </p:txBody>
      </p:sp>
      <p:sp>
        <p:nvSpPr>
          <p:cNvPr id="13" name="TextBox 12"/>
          <p:cNvSpPr txBox="1"/>
          <p:nvPr/>
        </p:nvSpPr>
        <p:spPr>
          <a:xfrm>
            <a:off x="2181226" y="1428757"/>
            <a:ext cx="3733800" cy="2862322"/>
          </a:xfrm>
          <a:prstGeom prst="rect">
            <a:avLst/>
          </a:prstGeom>
          <a:noFill/>
        </p:spPr>
        <p:txBody>
          <a:bodyPr wrap="square" rtlCol="0">
            <a:spAutoFit/>
          </a:bodyPr>
          <a:lstStyle/>
          <a:p>
            <a:r>
              <a:rPr lang="en-US" dirty="0">
                <a:solidFill>
                  <a:srgbClr val="00B0F0"/>
                </a:solidFill>
              </a:rPr>
              <a:t>Rising Action</a:t>
            </a:r>
            <a:r>
              <a:rPr lang="en-US" dirty="0"/>
              <a:t>: Trying to remember:</a:t>
            </a:r>
          </a:p>
          <a:p>
            <a:r>
              <a:rPr lang="en-US" dirty="0"/>
              <a:t>Sebastian’s memory of 2008.</a:t>
            </a:r>
          </a:p>
          <a:p>
            <a:r>
              <a:rPr lang="en-US" dirty="0"/>
              <a:t>Fred’s memory (film noir)</a:t>
            </a:r>
          </a:p>
          <a:p>
            <a:r>
              <a:rPr lang="en-US" dirty="0"/>
              <a:t>Fran’s memory </a:t>
            </a:r>
          </a:p>
          <a:p>
            <a:r>
              <a:rPr lang="en-US" dirty="0"/>
              <a:t>Athena’s memory</a:t>
            </a:r>
          </a:p>
          <a:p>
            <a:r>
              <a:rPr lang="en-US" dirty="0"/>
              <a:t>Shelby’s memory</a:t>
            </a:r>
          </a:p>
          <a:p>
            <a:r>
              <a:rPr lang="en-US" dirty="0"/>
              <a:t>Andre’s memory</a:t>
            </a:r>
          </a:p>
          <a:p>
            <a:r>
              <a:rPr lang="en-US" dirty="0"/>
              <a:t>Promise’s memory</a:t>
            </a:r>
          </a:p>
          <a:p>
            <a:r>
              <a:rPr lang="en-US" dirty="0"/>
              <a:t>Peter’s memory</a:t>
            </a:r>
          </a:p>
          <a:p>
            <a:r>
              <a:rPr lang="en-US" dirty="0"/>
              <a:t>Stevie arrives</a:t>
            </a:r>
          </a:p>
        </p:txBody>
      </p:sp>
      <p:sp>
        <p:nvSpPr>
          <p:cNvPr id="14" name="TextBox 13"/>
          <p:cNvSpPr txBox="1"/>
          <p:nvPr/>
        </p:nvSpPr>
        <p:spPr>
          <a:xfrm>
            <a:off x="3407885" y="365125"/>
            <a:ext cx="2990850" cy="923330"/>
          </a:xfrm>
          <a:prstGeom prst="rect">
            <a:avLst/>
          </a:prstGeom>
          <a:noFill/>
        </p:spPr>
        <p:txBody>
          <a:bodyPr wrap="square" rtlCol="0">
            <a:spAutoFit/>
          </a:bodyPr>
          <a:lstStyle/>
          <a:p>
            <a:r>
              <a:rPr lang="en-US" dirty="0">
                <a:solidFill>
                  <a:srgbClr val="00B0F0"/>
                </a:solidFill>
              </a:rPr>
              <a:t>CLIMAX</a:t>
            </a:r>
            <a:r>
              <a:rPr lang="en-US" dirty="0"/>
              <a:t>: Stevie brings others through the cracks into Stevie’s world.</a:t>
            </a:r>
          </a:p>
        </p:txBody>
      </p:sp>
      <p:sp>
        <p:nvSpPr>
          <p:cNvPr id="15" name="TextBox 14"/>
          <p:cNvSpPr txBox="1"/>
          <p:nvPr/>
        </p:nvSpPr>
        <p:spPr>
          <a:xfrm>
            <a:off x="6299008" y="365125"/>
            <a:ext cx="5616767" cy="6740307"/>
          </a:xfrm>
          <a:prstGeom prst="rect">
            <a:avLst/>
          </a:prstGeom>
          <a:noFill/>
        </p:spPr>
        <p:txBody>
          <a:bodyPr wrap="square" rtlCol="0">
            <a:spAutoFit/>
          </a:bodyPr>
          <a:lstStyle/>
          <a:p>
            <a:r>
              <a:rPr lang="en-US" dirty="0">
                <a:solidFill>
                  <a:srgbClr val="00B0F0"/>
                </a:solidFill>
              </a:rPr>
              <a:t>Falling Action</a:t>
            </a:r>
            <a:r>
              <a:rPr lang="en-US" dirty="0"/>
              <a:t>:</a:t>
            </a:r>
          </a:p>
          <a:p>
            <a:r>
              <a:rPr lang="en-US" dirty="0"/>
              <a:t>2008: Stevie’s accident; Stevie left behind. </a:t>
            </a:r>
          </a:p>
          <a:p>
            <a:endParaRPr lang="en-US" dirty="0"/>
          </a:p>
          <a:p>
            <a:r>
              <a:rPr lang="en-US" b="1" dirty="0"/>
              <a:t>Tensions and breakups</a:t>
            </a:r>
            <a:r>
              <a:rPr lang="en-US" dirty="0"/>
              <a:t>: </a:t>
            </a:r>
          </a:p>
          <a:p>
            <a:r>
              <a:rPr lang="en-US" dirty="0"/>
              <a:t>Sebastian/Shelby driving</a:t>
            </a:r>
          </a:p>
          <a:p>
            <a:r>
              <a:rPr lang="en-US" dirty="0"/>
              <a:t>Athena/Andre morning show</a:t>
            </a:r>
          </a:p>
          <a:p>
            <a:r>
              <a:rPr lang="en-US" dirty="0"/>
              <a:t>Fran/Promise wedding conflict</a:t>
            </a:r>
          </a:p>
          <a:p>
            <a:r>
              <a:rPr lang="en-US" dirty="0"/>
              <a:t>Peter/Fred artistic partnership breakup</a:t>
            </a:r>
          </a:p>
          <a:p>
            <a:r>
              <a:rPr lang="en-US" dirty="0"/>
              <a:t>Peter guests on Andre/Athena show</a:t>
            </a:r>
          </a:p>
          <a:p>
            <a:r>
              <a:rPr lang="en-US" dirty="0"/>
              <a:t>Peter/Athena dinner</a:t>
            </a:r>
          </a:p>
          <a:p>
            <a:endParaRPr lang="en-US" dirty="0"/>
          </a:p>
          <a:p>
            <a:r>
              <a:rPr lang="en-US" b="1" dirty="0"/>
              <a:t>Beginnings and Betrayals</a:t>
            </a:r>
            <a:r>
              <a:rPr lang="en-US" dirty="0"/>
              <a:t>:</a:t>
            </a:r>
          </a:p>
          <a:p>
            <a:r>
              <a:rPr lang="en-US" dirty="0"/>
              <a:t>Athena/Sebastian plot to break up Peter/Shelby</a:t>
            </a:r>
          </a:p>
          <a:p>
            <a:r>
              <a:rPr lang="en-US" dirty="0"/>
              <a:t>Fran’s American Idol audition (with Peter)</a:t>
            </a:r>
          </a:p>
          <a:p>
            <a:r>
              <a:rPr lang="en-US" dirty="0"/>
              <a:t>Promise’s American Idol audition (with Fred)</a:t>
            </a:r>
          </a:p>
          <a:p>
            <a:r>
              <a:rPr lang="en-US" dirty="0"/>
              <a:t>Sebastian flirts with Shelby</a:t>
            </a:r>
          </a:p>
          <a:p>
            <a:r>
              <a:rPr lang="en-US" dirty="0"/>
              <a:t>Shelby/Peter meetup; Sebastian hires Earl via Promise</a:t>
            </a:r>
          </a:p>
          <a:p>
            <a:endParaRPr lang="en-US" dirty="0"/>
          </a:p>
          <a:p>
            <a:endParaRPr lang="en-US" dirty="0"/>
          </a:p>
          <a:p>
            <a:r>
              <a:rPr lang="en-US" dirty="0"/>
              <a:t> </a:t>
            </a:r>
          </a:p>
          <a:p>
            <a:endParaRPr lang="en-US" dirty="0"/>
          </a:p>
          <a:p>
            <a:endParaRPr lang="en-US" dirty="0"/>
          </a:p>
          <a:p>
            <a:endParaRPr lang="en-US" dirty="0"/>
          </a:p>
          <a:p>
            <a:r>
              <a:rPr lang="en-US" dirty="0"/>
              <a:t>.</a:t>
            </a:r>
          </a:p>
        </p:txBody>
      </p:sp>
      <p:sp>
        <p:nvSpPr>
          <p:cNvPr id="16" name="TextBox 15"/>
          <p:cNvSpPr txBox="1"/>
          <p:nvPr/>
        </p:nvSpPr>
        <p:spPr>
          <a:xfrm>
            <a:off x="5410200" y="5354710"/>
            <a:ext cx="6667500" cy="1200329"/>
          </a:xfrm>
          <a:prstGeom prst="rect">
            <a:avLst/>
          </a:prstGeom>
          <a:noFill/>
        </p:spPr>
        <p:txBody>
          <a:bodyPr wrap="square" rtlCol="0">
            <a:spAutoFit/>
          </a:bodyPr>
          <a:lstStyle/>
          <a:p>
            <a:r>
              <a:rPr lang="en-US" dirty="0">
                <a:solidFill>
                  <a:srgbClr val="00B0F0"/>
                </a:solidFill>
              </a:rPr>
              <a:t>Resolution</a:t>
            </a:r>
            <a:r>
              <a:rPr lang="en-US" dirty="0"/>
              <a:t>: Return to “Real World”</a:t>
            </a:r>
          </a:p>
          <a:p>
            <a:r>
              <a:rPr lang="en-US" dirty="0">
                <a:solidFill>
                  <a:srgbClr val="00B0F0"/>
                </a:solidFill>
              </a:rPr>
              <a:t>Denouement</a:t>
            </a:r>
            <a:r>
              <a:rPr lang="en-US" dirty="0"/>
              <a:t>: Peter buys the lake house. Fran/Promise plan to see each other more. Shelby/Sebastian stay together? Andre will have Food Network show in MI with Fred; Athena moving to L.A. </a:t>
            </a:r>
          </a:p>
        </p:txBody>
      </p:sp>
    </p:spTree>
    <p:extLst>
      <p:ext uri="{BB962C8B-B14F-4D97-AF65-F5344CB8AC3E}">
        <p14:creationId xmlns:p14="http://schemas.microsoft.com/office/powerpoint/2010/main" val="298202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C711E-AF2C-AABB-AB6E-17318A5B3C2D}"/>
              </a:ext>
            </a:extLst>
          </p:cNvPr>
          <p:cNvSpPr>
            <a:spLocks noGrp="1"/>
          </p:cNvSpPr>
          <p:nvPr>
            <p:ph type="title"/>
          </p:nvPr>
        </p:nvSpPr>
        <p:spPr/>
        <p:txBody>
          <a:bodyPr/>
          <a:lstStyle/>
          <a:p>
            <a:r>
              <a:rPr lang="en-US" dirty="0"/>
              <a:t>Lake Weekend Events</a:t>
            </a:r>
          </a:p>
        </p:txBody>
      </p:sp>
      <p:sp>
        <p:nvSpPr>
          <p:cNvPr id="3" name="Content Placeholder 2">
            <a:extLst>
              <a:ext uri="{FF2B5EF4-FFF2-40B4-BE49-F238E27FC236}">
                <a16:creationId xmlns:a16="http://schemas.microsoft.com/office/drawing/2014/main" id="{DA33A9BA-5233-0F51-BF26-DFC9E43661B3}"/>
              </a:ext>
            </a:extLst>
          </p:cNvPr>
          <p:cNvSpPr>
            <a:spLocks noGrp="1"/>
          </p:cNvSpPr>
          <p:nvPr>
            <p:ph idx="1"/>
          </p:nvPr>
        </p:nvSpPr>
        <p:spPr/>
        <p:txBody>
          <a:bodyPr/>
          <a:lstStyle/>
          <a:p>
            <a:r>
              <a:rPr lang="en-US" dirty="0"/>
              <a:t>Peter is trying to get everyone organized to film a documentary about their weekend (possibly for marketing purposes). Francesca plays host.</a:t>
            </a:r>
          </a:p>
          <a:p>
            <a:r>
              <a:rPr lang="en-US" dirty="0"/>
              <a:t>Shelby says she is cold. Francesca says the thermostat is at 70 degrees. Andre tells Shelby to put more clothes on. Peter gives her his flannel shirt.</a:t>
            </a:r>
          </a:p>
          <a:p>
            <a:r>
              <a:rPr lang="en-US" dirty="0"/>
              <a:t>Sebastian offers Four Loko. Fred and Promise drink it from coffee mugs to disguise that they are drinking alcohol underage. Athena tastes it and doesn’t like it. Francesca does not want anyone to be drinking. </a:t>
            </a:r>
          </a:p>
        </p:txBody>
      </p:sp>
    </p:spTree>
    <p:extLst>
      <p:ext uri="{BB962C8B-B14F-4D97-AF65-F5344CB8AC3E}">
        <p14:creationId xmlns:p14="http://schemas.microsoft.com/office/powerpoint/2010/main" val="2320365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C8BAF-31BE-788D-395C-5D26C2174EDC}"/>
              </a:ext>
            </a:extLst>
          </p:cNvPr>
          <p:cNvSpPr>
            <a:spLocks noGrp="1"/>
          </p:cNvSpPr>
          <p:nvPr>
            <p:ph type="title"/>
          </p:nvPr>
        </p:nvSpPr>
        <p:spPr/>
        <p:txBody>
          <a:bodyPr/>
          <a:lstStyle/>
          <a:p>
            <a:r>
              <a:rPr lang="en-US" dirty="0"/>
              <a:t>Lake House Memories</a:t>
            </a:r>
            <a:r>
              <a:rPr lang="en-US"/>
              <a:t>/Perspectives</a:t>
            </a:r>
          </a:p>
        </p:txBody>
      </p:sp>
      <p:sp>
        <p:nvSpPr>
          <p:cNvPr id="3" name="Content Placeholder 2">
            <a:extLst>
              <a:ext uri="{FF2B5EF4-FFF2-40B4-BE49-F238E27FC236}">
                <a16:creationId xmlns:a16="http://schemas.microsoft.com/office/drawing/2014/main" id="{1CE5A002-5059-8D8A-F0D3-9C2710B192C1}"/>
              </a:ext>
            </a:extLst>
          </p:cNvPr>
          <p:cNvSpPr>
            <a:spLocks noGrp="1"/>
          </p:cNvSpPr>
          <p:nvPr>
            <p:ph idx="1"/>
          </p:nvPr>
        </p:nvSpPr>
        <p:spPr/>
        <p:txBody>
          <a:bodyPr>
            <a:normAutofit fontScale="92500" lnSpcReduction="20000"/>
          </a:bodyPr>
          <a:lstStyle/>
          <a:p>
            <a:r>
              <a:rPr lang="en-US" dirty="0"/>
              <a:t>Sebastian’s memory: feels left out; remembers others as pretentious, speaking Shakespearean language</a:t>
            </a:r>
          </a:p>
          <a:p>
            <a:r>
              <a:rPr lang="en-US" dirty="0"/>
              <a:t>Fred’s memory: Detached observer, filtered through film noir aesthetic</a:t>
            </a:r>
          </a:p>
          <a:p>
            <a:r>
              <a:rPr lang="en-US" dirty="0"/>
              <a:t>Fran’s memory: hostess with the </a:t>
            </a:r>
            <a:r>
              <a:rPr lang="en-US" dirty="0" err="1"/>
              <a:t>mostest</a:t>
            </a:r>
            <a:r>
              <a:rPr lang="en-US" dirty="0"/>
              <a:t>. Rejected by Promise. </a:t>
            </a:r>
          </a:p>
          <a:p>
            <a:r>
              <a:rPr lang="en-US" dirty="0"/>
              <a:t>Athena’s memory: Trying too hard; no one pays attention to her.</a:t>
            </a:r>
          </a:p>
          <a:p>
            <a:r>
              <a:rPr lang="en-US" dirty="0"/>
              <a:t>Shelby’s memory: She tried to make Athena feel welcome.</a:t>
            </a:r>
          </a:p>
          <a:p>
            <a:r>
              <a:rPr lang="en-US" dirty="0"/>
              <a:t>Andre’s memory: Others are speaking an incomprehensible language. Athena and Andre decide to be friends.</a:t>
            </a:r>
          </a:p>
          <a:p>
            <a:r>
              <a:rPr lang="en-US" dirty="0"/>
              <a:t>Promise’s memory: Promise looked and sounded fabulous; everyone else was boring. Fran overshadows Promise. </a:t>
            </a:r>
          </a:p>
          <a:p>
            <a:r>
              <a:rPr lang="en-US" dirty="0"/>
              <a:t>Peter’s memory: Sebastian was pretentious and off-putting</a:t>
            </a:r>
          </a:p>
          <a:p>
            <a:endParaRPr lang="en-US" dirty="0"/>
          </a:p>
        </p:txBody>
      </p:sp>
    </p:spTree>
    <p:extLst>
      <p:ext uri="{BB962C8B-B14F-4D97-AF65-F5344CB8AC3E}">
        <p14:creationId xmlns:p14="http://schemas.microsoft.com/office/powerpoint/2010/main" val="227344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99D11-56B6-18B3-B386-A9A97DE6E7CB}"/>
              </a:ext>
            </a:extLst>
          </p:cNvPr>
          <p:cNvSpPr>
            <a:spLocks noGrp="1"/>
          </p:cNvSpPr>
          <p:nvPr>
            <p:ph type="title"/>
          </p:nvPr>
        </p:nvSpPr>
        <p:spPr/>
        <p:txBody>
          <a:bodyPr/>
          <a:lstStyle/>
          <a:p>
            <a:r>
              <a:rPr lang="en-US" dirty="0"/>
              <a:t>Chronology: 2008</a:t>
            </a:r>
          </a:p>
        </p:txBody>
      </p:sp>
      <p:sp>
        <p:nvSpPr>
          <p:cNvPr id="3" name="Content Placeholder 2">
            <a:extLst>
              <a:ext uri="{FF2B5EF4-FFF2-40B4-BE49-F238E27FC236}">
                <a16:creationId xmlns:a16="http://schemas.microsoft.com/office/drawing/2014/main" id="{F74015CB-7F53-D585-D47E-28C377539CD5}"/>
              </a:ext>
            </a:extLst>
          </p:cNvPr>
          <p:cNvSpPr>
            <a:spLocks noGrp="1"/>
          </p:cNvSpPr>
          <p:nvPr>
            <p:ph idx="1"/>
          </p:nvPr>
        </p:nvSpPr>
        <p:spPr/>
        <p:txBody>
          <a:bodyPr>
            <a:normAutofit lnSpcReduction="10000"/>
          </a:bodyPr>
          <a:lstStyle/>
          <a:p>
            <a:pPr marL="0" indent="0">
              <a:buNone/>
            </a:pPr>
            <a:r>
              <a:rPr lang="en-US" dirty="0"/>
              <a:t>Before lake weekend: </a:t>
            </a:r>
          </a:p>
          <a:p>
            <a:r>
              <a:rPr lang="en-US" dirty="0"/>
              <a:t>Halloween bowling event attended by Shelby and Sebastian (along with everyone else?)</a:t>
            </a:r>
          </a:p>
          <a:p>
            <a:r>
              <a:rPr lang="en-US" dirty="0"/>
              <a:t>Peter helps Fran film </a:t>
            </a:r>
            <a:r>
              <a:rPr lang="en-US" i="1" dirty="0"/>
              <a:t>American Idol </a:t>
            </a:r>
            <a:r>
              <a:rPr lang="en-US" dirty="0"/>
              <a:t>audition; Fred interrupts. Athena also sees them together.</a:t>
            </a:r>
          </a:p>
          <a:p>
            <a:r>
              <a:rPr lang="en-US" dirty="0"/>
              <a:t>Promise records an </a:t>
            </a:r>
            <a:r>
              <a:rPr lang="en-US" i="1" dirty="0"/>
              <a:t>American Idol </a:t>
            </a:r>
            <a:r>
              <a:rPr lang="en-US" dirty="0"/>
              <a:t>audition with Fred observing. </a:t>
            </a:r>
          </a:p>
          <a:p>
            <a:pPr marL="0" indent="0">
              <a:buNone/>
            </a:pPr>
            <a:r>
              <a:rPr lang="en-US" dirty="0"/>
              <a:t>At the lake:</a:t>
            </a:r>
          </a:p>
          <a:p>
            <a:r>
              <a:rPr lang="en-US" dirty="0"/>
              <a:t>Athena and Sebastian make plans to instigate a breakup between Peter and Shelby. </a:t>
            </a:r>
          </a:p>
          <a:p>
            <a:r>
              <a:rPr lang="en-US" dirty="0"/>
              <a:t>Sebastian flirts with Shelby</a:t>
            </a:r>
          </a:p>
          <a:p>
            <a:endParaRPr lang="en-US" dirty="0"/>
          </a:p>
        </p:txBody>
      </p:sp>
    </p:spTree>
    <p:extLst>
      <p:ext uri="{BB962C8B-B14F-4D97-AF65-F5344CB8AC3E}">
        <p14:creationId xmlns:p14="http://schemas.microsoft.com/office/powerpoint/2010/main" val="98672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0FC1-00F6-078A-E161-772B73BD85DC}"/>
              </a:ext>
            </a:extLst>
          </p:cNvPr>
          <p:cNvSpPr>
            <a:spLocks noGrp="1"/>
          </p:cNvSpPr>
          <p:nvPr>
            <p:ph type="title"/>
          </p:nvPr>
        </p:nvSpPr>
        <p:spPr/>
        <p:txBody>
          <a:bodyPr/>
          <a:lstStyle/>
          <a:p>
            <a:r>
              <a:rPr lang="en-US" dirty="0"/>
              <a:t>Ice Cream Empire Plot</a:t>
            </a:r>
          </a:p>
        </p:txBody>
      </p:sp>
      <p:sp>
        <p:nvSpPr>
          <p:cNvPr id="3" name="Content Placeholder 2">
            <a:extLst>
              <a:ext uri="{FF2B5EF4-FFF2-40B4-BE49-F238E27FC236}">
                <a16:creationId xmlns:a16="http://schemas.microsoft.com/office/drawing/2014/main" id="{C732E4B7-0D93-067A-B037-E9C08F1D9EB1}"/>
              </a:ext>
            </a:extLst>
          </p:cNvPr>
          <p:cNvSpPr>
            <a:spLocks noGrp="1"/>
          </p:cNvSpPr>
          <p:nvPr>
            <p:ph idx="1"/>
          </p:nvPr>
        </p:nvSpPr>
        <p:spPr/>
        <p:txBody>
          <a:bodyPr>
            <a:normAutofit fontScale="92500"/>
          </a:bodyPr>
          <a:lstStyle/>
          <a:p>
            <a:r>
              <a:rPr lang="en-US" dirty="0"/>
              <a:t>In college: Shelby likes to mix grape soda with pistachio ice cream in the cafeteria</a:t>
            </a:r>
          </a:p>
          <a:p>
            <a:r>
              <a:rPr lang="en-US" dirty="0"/>
              <a:t>Sometime after college, Sebastian founds Shelby’s</a:t>
            </a:r>
          </a:p>
          <a:p>
            <a:r>
              <a:rPr lang="en-US" dirty="0"/>
              <a:t>Sometime after Peter and Fred’s artistic and roommate break-up, Peter founds Tuesdays with Ice Cream. </a:t>
            </a:r>
            <a:r>
              <a:rPr lang="en-US"/>
              <a:t>(A Shelby’s has opened nearby.)</a:t>
            </a:r>
            <a:endParaRPr lang="en-US" dirty="0"/>
          </a:p>
          <a:p>
            <a:r>
              <a:rPr lang="en-US" dirty="0"/>
              <a:t>Sebastian hires Earl Grey (through Promise) to spy on Peter’s company</a:t>
            </a:r>
          </a:p>
          <a:p>
            <a:r>
              <a:rPr lang="en-US" dirty="0"/>
              <a:t>Shelby meets with Peter to expose Sebastian’s spying and share trade secrets about vegan flavors so Peter can “scoop” Sebastian</a:t>
            </a:r>
          </a:p>
          <a:p>
            <a:r>
              <a:rPr lang="en-US" dirty="0"/>
              <a:t>Peter appears on Andre/Athena show to market vegan flavors</a:t>
            </a:r>
          </a:p>
          <a:p>
            <a:endParaRPr lang="en-US" dirty="0"/>
          </a:p>
        </p:txBody>
      </p:sp>
    </p:spTree>
    <p:extLst>
      <p:ext uri="{BB962C8B-B14F-4D97-AF65-F5344CB8AC3E}">
        <p14:creationId xmlns:p14="http://schemas.microsoft.com/office/powerpoint/2010/main" val="3357863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628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Stevie and the Real World</vt:lpstr>
      <vt:lpstr>  Stevie and the Real World      </vt:lpstr>
      <vt:lpstr>Lake Weekend Events</vt:lpstr>
      <vt:lpstr>Lake House Memories/Perspectives</vt:lpstr>
      <vt:lpstr>Chronology: 2008</vt:lpstr>
      <vt:lpstr>Ice Cream Empire Plot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Stevie and the Real World</dc:title>
  <dc:creator>Smith, Daniel</dc:creator>
  <cp:lastModifiedBy>Smith, Daniel</cp:lastModifiedBy>
  <cp:revision>1</cp:revision>
  <dcterms:created xsi:type="dcterms:W3CDTF">2023-10-27T17:54:23Z</dcterms:created>
  <dcterms:modified xsi:type="dcterms:W3CDTF">2024-01-30T04:56:11Z</dcterms:modified>
</cp:coreProperties>
</file>